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84F4"/>
    <a:srgbClr val="BEA7F7"/>
    <a:srgbClr val="99CCFF"/>
    <a:srgbClr val="E2F125"/>
    <a:srgbClr val="FFCCCC"/>
    <a:srgbClr val="FF6600"/>
    <a:srgbClr val="0000FF"/>
    <a:srgbClr val="66CCFF"/>
    <a:srgbClr val="0099CC"/>
    <a:srgbClr val="AA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77" autoAdjust="0"/>
  </p:normalViewPr>
  <p:slideViewPr>
    <p:cSldViewPr>
      <p:cViewPr>
        <p:scale>
          <a:sx n="80" d="100"/>
          <a:sy n="80" d="100"/>
        </p:scale>
        <p:origin x="-3318" y="2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7FF0-32FB-4EDC-A74B-8509BE7A015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08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7FF0-32FB-4EDC-A74B-8509BE7A015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93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5613400"/>
            <a:ext cx="5143500" cy="1430867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7401983"/>
            <a:ext cx="5143500" cy="77046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800600" y="9179560"/>
            <a:ext cx="1714500" cy="528320"/>
          </a:xfrm>
        </p:spPr>
        <p:txBody>
          <a:bodyPr/>
          <a:lstStyle>
            <a:lvl1pPr>
              <a:defRPr sz="1400"/>
            </a:lvl1pPr>
          </a:lstStyle>
          <a:p>
            <a:fld id="{89A88081-C3A6-40CA-B35D-4693FFDB4CC9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173986" y="9179560"/>
            <a:ext cx="2606040" cy="528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12114" y="9179560"/>
            <a:ext cx="914400" cy="528320"/>
          </a:xfrm>
        </p:spPr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8656" y="5269442"/>
            <a:ext cx="5486400" cy="1849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85800" y="7291917"/>
            <a:ext cx="5486400" cy="9906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8656" y="5269442"/>
            <a:ext cx="171450" cy="1849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85800" y="7291917"/>
            <a:ext cx="171450" cy="9906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690205" y="4625042"/>
            <a:ext cx="8453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42900" y="1761067"/>
            <a:ext cx="6172200" cy="7132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92600"/>
            <a:ext cx="5143500" cy="1540933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6163733"/>
            <a:ext cx="5086350" cy="1651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00600" y="9179560"/>
            <a:ext cx="1714500" cy="528320"/>
          </a:xfrm>
        </p:spPr>
        <p:txBody>
          <a:bodyPr/>
          <a:lstStyle/>
          <a:p>
            <a:fld id="{89A88081-C3A6-40CA-B35D-4693FFDB4CC9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73986" y="9179560"/>
            <a:ext cx="2606040" cy="528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2386" y="9179560"/>
            <a:ext cx="1140714" cy="528320"/>
          </a:xfrm>
        </p:spPr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4072467"/>
            <a:ext cx="5486400" cy="1849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4072467"/>
            <a:ext cx="171450" cy="1849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6172200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42900" y="1761067"/>
            <a:ext cx="3031236" cy="7132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474149" y="1756664"/>
            <a:ext cx="3031236" cy="7132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6172200" cy="1320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57375"/>
            <a:ext cx="3030141" cy="9906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6151" y="1871133"/>
            <a:ext cx="3031331" cy="9906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42900" y="3081867"/>
            <a:ext cx="3028950" cy="583353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3486150" y="3081867"/>
            <a:ext cx="3028950" cy="583353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6172200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0" y="440267"/>
            <a:ext cx="1885950" cy="1210733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43450" y="1761068"/>
            <a:ext cx="1885950" cy="699611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274984" y="4801658"/>
            <a:ext cx="8717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228600" y="440267"/>
            <a:ext cx="4286250" cy="825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23459"/>
            <a:ext cx="6172200" cy="974549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2751667"/>
            <a:ext cx="6172200" cy="616813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761067"/>
            <a:ext cx="6172200" cy="770467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900" y="723459"/>
            <a:ext cx="137160" cy="9906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220133"/>
            <a:ext cx="6172200" cy="1430867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1761067"/>
            <a:ext cx="6172200" cy="7092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800600" y="9181394"/>
            <a:ext cx="1716786" cy="528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173986" y="9181394"/>
            <a:ext cx="2628900" cy="528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59486" y="9181394"/>
            <a:ext cx="1485900" cy="528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342900" y="16510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anslate.google.kz/?hl=kk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 descr="https://catherineasquithgallery.com/uploads/posts/2021-02/1612764128_3-p-fon-goluboi-dlya-buklet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8" y="0"/>
            <a:ext cx="6863287" cy="9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Двойная волна 16"/>
          <p:cNvSpPr/>
          <p:nvPr/>
        </p:nvSpPr>
        <p:spPr>
          <a:xfrm>
            <a:off x="460375" y="922339"/>
            <a:ext cx="5920953" cy="1510382"/>
          </a:xfrm>
          <a:prstGeom prst="doubleWave">
            <a:avLst>
              <a:gd name="adj1" fmla="val 6250"/>
              <a:gd name="adj2" fmla="val 201"/>
            </a:avLst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ea typeface="Segoe UI Black" pitchFamily="34" charset="0"/>
              <a:cs typeface="Segoe UI Semibold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ПАМЯТКА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ea typeface="Segoe UI Black" pitchFamily="34" charset="0"/>
              <a:cs typeface="Segoe UI Semibold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«Упражнения, позволяющие снизить эмоциональное напряжение»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(</a:t>
            </a:r>
            <a:r>
              <a:rPr lang="ru-RU" b="1" i="1" dirty="0" smtClean="0">
                <a:solidFill>
                  <a:schemeClr val="tx1"/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для родителей и </a:t>
            </a:r>
            <a:r>
              <a:rPr lang="ru-RU" b="1" i="1" dirty="0">
                <a:solidFill>
                  <a:schemeClr val="tx1"/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учащихся</a:t>
            </a:r>
            <a:r>
              <a:rPr lang="ru-RU" b="1" dirty="0">
                <a:solidFill>
                  <a:schemeClr val="tx1"/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)</a:t>
            </a:r>
          </a:p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5" y="8111273"/>
            <a:ext cx="2266610" cy="1644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22376" y="77988"/>
            <a:ext cx="5635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КГУ </a:t>
            </a:r>
            <a:r>
              <a:rPr lang="kk-KZ" altLang="ru-RU" sz="1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«РЕГИОНАЛЬНЫЙ ЦЕНТР ПСИХОЛОГИЧЕСКОЙ ПОДДЕРЖКИ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35364"/>
            <a:ext cx="993323" cy="100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AutoShape 2" descr="https://img1.goodfon.ru/original/1920x1080/0/6b/material-desing-color-geometriia-linii-zheltyi-salatovyi-z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2" descr="https://catherineasquithgallery.com/uploads/posts/2021-02/1613706159_7-p-geometricheskii-fon-dlya-prezentatsii-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4" descr="https://catherineasquithgallery.com/uploads/posts/2021-02/1613706159_7-p-geometricheskii-fon-dlya-prezentatsii-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24" descr="http://1.bp.blogspot.com/-Y-vXbZxKi1o/VT--fAFvzNI/AAAAAAAAADQ/E4SKy92_3W8/s1600/ipad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26" descr="http://1.bp.blogspot.com/-Y-vXbZxKi1o/VT--fAFvzNI/AAAAAAAAADQ/E4SKy92_3W8/s1600/ipad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52" descr="https://psytechno.com/wp-content/uploads/2016/06/newbg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21" descr="https://static3.depositphotos.com/1001439/153/v/450/depositphotos_1533850-stock-illustration-blue-wave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23" descr="https://static3.depositphotos.com/1001439/153/v/450/depositphotos_1533850-stock-illustration-blue-wave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" name="AutoShape 4" descr="http://internat1-altay.kz/images/Images/roditelyam/mommy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7" name="AutoShape 6" descr="http://internat1-altay.kz/images/Images/roditelyam/mommy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6" descr="http://www.d11172.edu35.ru/images/D05pj4qX0Ao14Ky.jpg_large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8" descr="http://www.d11172.edu35.ru/images/D05pj4qX0Ao14Ky.jpg_large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AutoShape 6" descr="https://pickimage.ru/wp-content/uploads/images/detskie/springbrook/vesenirucheek6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379" y="3296816"/>
            <a:ext cx="3270088" cy="1440160"/>
          </a:xfrm>
          <a:prstGeom prst="roundRect">
            <a:avLst/>
          </a:prstGeom>
          <a:solidFill>
            <a:srgbClr val="BEA7F7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Сосредоточьтесь на настоящем моменте: например, найдите глазами 5 предметов из одного материала или цвета, выделите для себя 4 звука, отследите в теле 3 ощущения, сконцентрируйтесь на 2 запахах.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155575" y="2648744"/>
            <a:ext cx="3256892" cy="504056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A484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«5, 4, 3, 2»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Лента лицом вверх 31"/>
          <p:cNvSpPr/>
          <p:nvPr/>
        </p:nvSpPr>
        <p:spPr>
          <a:xfrm>
            <a:off x="3412467" y="4691348"/>
            <a:ext cx="3256892" cy="504056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A484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«Дудочка»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412467" y="5313040"/>
            <a:ext cx="3256893" cy="1440160"/>
          </a:xfrm>
          <a:prstGeom prst="roundRect">
            <a:avLst/>
          </a:prstGeom>
          <a:solidFill>
            <a:srgbClr val="BEA7F7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Сделайте легкий вдох. Представьте, как вы подносите к губам небольшую дудочку. Вытяните губы трубочкой и медленно выдыхайте. Повторяйте это упражнение одну минуту несколько раз в день.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Лента лицом вверх 33"/>
          <p:cNvSpPr/>
          <p:nvPr/>
        </p:nvSpPr>
        <p:spPr>
          <a:xfrm>
            <a:off x="174197" y="6897216"/>
            <a:ext cx="4032448" cy="648072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A484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на расслабление мышц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7746" y="7689304"/>
            <a:ext cx="4205350" cy="2088232"/>
          </a:xfrm>
          <a:prstGeom prst="roundRect">
            <a:avLst/>
          </a:prstGeom>
          <a:solidFill>
            <a:srgbClr val="BEA7F7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вдохе напрягите мышцы рук, сожмите кисти в кулаки. На выдохе расслабьтесь и сконцентрируйтесь на процессе.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сделайте круговые движения шеей, далее поднимите плечи к ушам, а подбородок наклоните к груди – на выдохе почувствуйте приятные ощущения.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чего по очереди напрягайте мышцы лица, груди, пресса, спины, ног.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vatars.mds.yandex.net/get-zen_doc/1895194/pub_5e3d33365c3c8d0178c8affc_5e3d34823f5568653c2cbbf9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2504728"/>
            <a:ext cx="3096343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konspekta.net/megaobuchalkaru/imgbaza/baza14/8190248043405.files/image0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883086"/>
            <a:ext cx="2832993" cy="1870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10" descr="https://psihologiyaotnoshenij.com/sites/default/files/psihologiya/6-3/994e5a9a171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5" y="6897216"/>
            <a:ext cx="2238034" cy="108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52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2" descr="https://catherineasquithgallery.com/uploads/posts/2021-02/1612764128_3-p-fon-goluboi-dlya-buklet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8" y="0"/>
            <a:ext cx="6863287" cy="9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Двойная волна 30"/>
          <p:cNvSpPr/>
          <p:nvPr/>
        </p:nvSpPr>
        <p:spPr>
          <a:xfrm>
            <a:off x="460375" y="922339"/>
            <a:ext cx="5920953" cy="1510382"/>
          </a:xfrm>
          <a:prstGeom prst="doubleWave">
            <a:avLst>
              <a:gd name="adj1" fmla="val 6250"/>
              <a:gd name="adj2" fmla="val 201"/>
            </a:avLst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ea typeface="Segoe UI Black" pitchFamily="34" charset="0"/>
              <a:cs typeface="Segoe UI Semibold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ЖАДЫНАМА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ea typeface="Segoe UI Black" pitchFamily="34" charset="0"/>
              <a:cs typeface="Segoe UI Semibold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«Эмоционалды стрессті азайтуға арналған жаттығулар»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(</a:t>
            </a:r>
            <a:r>
              <a:rPr lang="ru-RU" b="1" i="1" dirty="0">
                <a:solidFill>
                  <a:schemeClr val="tx1"/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ата-аналар мен оқушыларға арналған</a:t>
            </a:r>
            <a:r>
              <a:rPr lang="ru-RU" b="1" dirty="0">
                <a:solidFill>
                  <a:schemeClr val="tx1"/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)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103865"/>
            <a:ext cx="993323" cy="100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23225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61256" y="103865"/>
            <a:ext cx="5689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 ӘКІМДІГІ БІЛІМ БАСҚАРМАСЫНЫҢ «ПСИХОЛОГИЯЛЫҚ ҚОЛДАУ ЖӘНЕ ҚОСЫМША БІЛІМ БЕРУ ӨҢІРЛІК ОРТАЛЫҒЫ» КММ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53" y="8097880"/>
            <a:ext cx="2364160" cy="167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603448" y="140882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9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/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</a:b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9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/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</a:b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Лента лицом вверх 31"/>
          <p:cNvSpPr/>
          <p:nvPr/>
        </p:nvSpPr>
        <p:spPr>
          <a:xfrm>
            <a:off x="155575" y="2648744"/>
            <a:ext cx="3256892" cy="504056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A484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«5, 4, 3, 2» жаттығуы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2379" y="3296816"/>
            <a:ext cx="3270088" cy="1440160"/>
          </a:xfrm>
          <a:prstGeom prst="roundRect">
            <a:avLst/>
          </a:prstGeom>
          <a:solidFill>
            <a:srgbClr val="BEA7F7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Қазіргі сәтке назар аударыңыз: мысалы, көзіңізбен бірдей материал немесе түсті 5 нысанды табыңыз,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өзіңізге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тіген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дыбысты таңдаңыз, денеңіздегі 3 сезімді қадағалаңыз, 2 иіске назар аударыңыз.</a:t>
            </a:r>
          </a:p>
        </p:txBody>
      </p:sp>
      <p:sp>
        <p:nvSpPr>
          <p:cNvPr id="34" name="Лента лицом вверх 33"/>
          <p:cNvSpPr/>
          <p:nvPr/>
        </p:nvSpPr>
        <p:spPr>
          <a:xfrm>
            <a:off x="3412467" y="4691348"/>
            <a:ext cx="3256892" cy="504056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A484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«Құбыр» жаттығуы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92740" y="5228038"/>
            <a:ext cx="3256893" cy="1512000"/>
          </a:xfrm>
          <a:prstGeom prst="roundRect">
            <a:avLst/>
          </a:prstGeom>
          <a:solidFill>
            <a:srgbClr val="BEA7F7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Жеңіл дем алыңыз. Кішкентай құбырды ерніңізге қалай әкелетініңізді елестетіп көріңіз. Түтікпен ерніңізді шығарып, баяу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алыңыз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жаттығуды күніне бірнеше рет бір минут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аралығында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қайталаңыз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Лента лицом вверх 35"/>
          <p:cNvSpPr/>
          <p:nvPr/>
        </p:nvSpPr>
        <p:spPr>
          <a:xfrm>
            <a:off x="174197" y="6824352"/>
            <a:ext cx="4032448" cy="648072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A484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Бұлшық еттерді босаңсыту жаттығуы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7746" y="7545288"/>
            <a:ext cx="4205350" cy="2232248"/>
          </a:xfrm>
          <a:prstGeom prst="roundRect">
            <a:avLst/>
          </a:prstGeom>
          <a:solidFill>
            <a:srgbClr val="BEA7F7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 алған кезде қол бұлшық еттерін қатайтыңыз, қолдарыңызды жұдырықтай түйіңіз. Дем шығарған кезде демалыңыз және процеске назар аударыңыз.Содан кейін мойынмен айналмалы қозғалыстар жасаңыз,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иықтарыңызды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құлақтарыңызға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көтеріп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иегіңізді кеудеге еңкейтіңіз - дем шығарған кезде жағымды сезімдерді сезініңіз.Содан кейін, өз кезегінде, беттің, кеуденің,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іщтің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арқаның, аяқтың бұлшықеттерін тартыңыз.</a:t>
            </a:r>
          </a:p>
        </p:txBody>
      </p:sp>
      <p:pic>
        <p:nvPicPr>
          <p:cNvPr id="38" name="Picture 4" descr="https://avatars.mds.yandex.net/get-zen_doc/1895194/pub_5e3d33365c3c8d0178c8affc_5e3d34823f5568653c2cbbf9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2504728"/>
            <a:ext cx="3096343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" name="Picture 6" descr="https://konspekta.net/megaobuchalkaru/imgbaza/baza14/8190248043405.files/image0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8" y="4880992"/>
            <a:ext cx="2832993" cy="1809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" name="Picture 10" descr="https://psihologiyaotnoshenij.com/sites/default/files/psihologiya/6-3/994e5a9a171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5" y="6897216"/>
            <a:ext cx="2238034" cy="108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60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10067</TotalTime>
  <Words>344</Words>
  <Application>Microsoft Office PowerPoint</Application>
  <PresentationFormat>Лист A4 (210x297 мм)</PresentationFormat>
  <Paragraphs>32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874</cp:revision>
  <dcterms:created xsi:type="dcterms:W3CDTF">2019-10-21T11:18:40Z</dcterms:created>
  <dcterms:modified xsi:type="dcterms:W3CDTF">2022-03-31T05:35:36Z</dcterms:modified>
</cp:coreProperties>
</file>